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32397700" cy="43195875"/>
  <p:notesSz cx="6858000" cy="9144000"/>
  <p:defaultTextStyle>
    <a:defPPr marL="0" marR="0" indent="0" algn="l" defTabSz="259144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9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5142062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0284123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5426191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20568256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5710324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30852382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5994447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41136515" algn="l" defTabSz="36286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75300-F8CA-4943-9F81-AB02BD6CDE14}" v="1" dt="2022-07-05T00:59:16.3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/>
    <p:restoredTop sz="94648"/>
  </p:normalViewPr>
  <p:slideViewPr>
    <p:cSldViewPr snapToGrid="0" snapToObjects="1">
      <p:cViewPr>
        <p:scale>
          <a:sx n="39" d="100"/>
          <a:sy n="39" d="100"/>
        </p:scale>
        <p:origin x="1104" y="-2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양성덕[ 학장 / 이과대학 ]" userId="dfbac3f5-4930-4ca9-ada2-90ff3b8f5cc6" providerId="ADAL" clId="{60375300-F8CA-4943-9F81-AB02BD6CDE14}"/>
    <pc:docChg chg="modSld modMainMaster">
      <pc:chgData name="양성덕[ 학장 / 이과대학 ]" userId="dfbac3f5-4930-4ca9-ada2-90ff3b8f5cc6" providerId="ADAL" clId="{60375300-F8CA-4943-9F81-AB02BD6CDE14}" dt="2022-07-05T00:59:16.322" v="0"/>
      <pc:docMkLst>
        <pc:docMk/>
      </pc:docMkLst>
      <pc:sldChg chg="modSp">
        <pc:chgData name="양성덕[ 학장 / 이과대학 ]" userId="dfbac3f5-4930-4ca9-ada2-90ff3b8f5cc6" providerId="ADAL" clId="{60375300-F8CA-4943-9F81-AB02BD6CDE14}" dt="2022-07-05T00:59:16.322" v="0"/>
        <pc:sldMkLst>
          <pc:docMk/>
          <pc:sldMk cId="0" sldId="256"/>
        </pc:sldMkLst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8" creationId="{AA36A1B5-CECB-3D10-03BA-DD2AE2960D17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50" creationId="{4A979DD5-17D6-A435-259B-7B7F339A7AEC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55" creationId="{060EBC79-DBA8-63CB-8AD3-6EAE07D33767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94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95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96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97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98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99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2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7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8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29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0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3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4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5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k cId="0" sldId="256"/>
            <ac:spMk id="136" creationId="{00000000-0000-0000-0000-000000000000}"/>
          </ac:spMkLst>
        </pc:spChg>
        <pc:grpChg chg="mod">
          <ac:chgData name="양성덕[ 학장 / 이과대학 ]" userId="dfbac3f5-4930-4ca9-ada2-90ff3b8f5cc6" providerId="ADAL" clId="{60375300-F8CA-4943-9F81-AB02BD6CDE14}" dt="2022-07-05T00:59:16.322" v="0"/>
          <ac:grpSpMkLst>
            <pc:docMk/>
            <pc:sldMk cId="0" sldId="256"/>
            <ac:grpSpMk id="11" creationId="{8C838D88-AD66-5051-079E-827AFA1EEA2D}"/>
          </ac:grpSpMkLst>
        </pc:grpChg>
        <pc:picChg chg="mod">
          <ac:chgData name="양성덕[ 학장 / 이과대학 ]" userId="dfbac3f5-4930-4ca9-ada2-90ff3b8f5cc6" providerId="ADAL" clId="{60375300-F8CA-4943-9F81-AB02BD6CDE14}" dt="2022-07-05T00:59:16.322" v="0"/>
          <ac:picMkLst>
            <pc:docMk/>
            <pc:sldMk cId="0" sldId="256"/>
            <ac:picMk id="5" creationId="{D7D84DE5-6CBF-2B45-0ED7-F34DF9646972}"/>
          </ac:picMkLst>
        </pc:picChg>
        <pc:picChg chg="mod">
          <ac:chgData name="양성덕[ 학장 / 이과대학 ]" userId="dfbac3f5-4930-4ca9-ada2-90ff3b8f5cc6" providerId="ADAL" clId="{60375300-F8CA-4943-9F81-AB02BD6CDE14}" dt="2022-07-05T00:59:16.322" v="0"/>
          <ac:picMkLst>
            <pc:docMk/>
            <pc:sldMk cId="0" sldId="256"/>
            <ac:picMk id="7" creationId="{7BBED919-5C64-E0AD-D6FB-41A54C3E7BD9}"/>
          </ac:picMkLst>
        </pc:picChg>
        <pc:picChg chg="mod">
          <ac:chgData name="양성덕[ 학장 / 이과대학 ]" userId="dfbac3f5-4930-4ca9-ada2-90ff3b8f5cc6" providerId="ADAL" clId="{60375300-F8CA-4943-9F81-AB02BD6CDE14}" dt="2022-07-05T00:59:16.322" v="0"/>
          <ac:picMkLst>
            <pc:docMk/>
            <pc:sldMk cId="0" sldId="256"/>
            <ac:picMk id="125" creationId="{00000000-0000-0000-0000-000000000000}"/>
          </ac:picMkLst>
        </pc:picChg>
        <pc:picChg chg="mod">
          <ac:chgData name="양성덕[ 학장 / 이과대학 ]" userId="dfbac3f5-4930-4ca9-ada2-90ff3b8f5cc6" providerId="ADAL" clId="{60375300-F8CA-4943-9F81-AB02BD6CDE14}" dt="2022-07-05T00:59:16.322" v="0"/>
          <ac:picMkLst>
            <pc:docMk/>
            <pc:sldMk cId="0" sldId="256"/>
            <ac:picMk id="126" creationId="{00000000-0000-0000-0000-000000000000}"/>
          </ac:picMkLst>
        </pc:picChg>
        <pc:picChg chg="mod">
          <ac:chgData name="양성덕[ 학장 / 이과대학 ]" userId="dfbac3f5-4930-4ca9-ada2-90ff3b8f5cc6" providerId="ADAL" clId="{60375300-F8CA-4943-9F81-AB02BD6CDE14}" dt="2022-07-05T00:59:16.322" v="0"/>
          <ac:picMkLst>
            <pc:docMk/>
            <pc:sldMk cId="0" sldId="256"/>
            <ac:picMk id="139" creationId="{00000000-0000-0000-0000-000000000000}"/>
          </ac:picMkLst>
        </pc:picChg>
      </pc:sldChg>
      <pc:sldMasterChg chg="modSp modSldLayout">
        <pc:chgData name="양성덕[ 학장 / 이과대학 ]" userId="dfbac3f5-4930-4ca9-ada2-90ff3b8f5cc6" providerId="ADAL" clId="{60375300-F8CA-4943-9F81-AB02BD6CDE14}" dt="2022-07-05T00:59:16.322" v="0"/>
        <pc:sldMasterMkLst>
          <pc:docMk/>
          <pc:sldMasterMk cId="0" sldId="2147483648"/>
        </pc:sldMasterMkLst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양성덕[ 학장 / 이과대학 ]" userId="dfbac3f5-4930-4ca9-ada2-90ff3b8f5cc6" providerId="ADAL" clId="{60375300-F8CA-4943-9F81-AB02BD6CDE14}" dt="2022-07-05T00:59:16.322" v="0"/>
          <ac:spMkLst>
            <pc:docMk/>
            <pc:sldMasterMk cId="0" sldId="2147483648"/>
            <ac:spMk id="4" creationId="{00000000-0000-0000-0000-000000000000}"/>
          </ac:spMkLst>
        </pc:spChg>
        <pc:sldLayoutChg chg="modSp">
          <pc:chgData name="양성덕[ 학장 / 이과대학 ]" userId="dfbac3f5-4930-4ca9-ada2-90ff3b8f5cc6" providerId="ADAL" clId="{60375300-F8CA-4943-9F81-AB02BD6CDE14}" dt="2022-07-05T00:59:16.322" v="0"/>
          <pc:sldLayoutMkLst>
            <pc:docMk/>
            <pc:sldMasterMk cId="0" sldId="2147483648"/>
            <pc:sldLayoutMk cId="0" sldId="2147483649"/>
          </pc:sldLayoutMkLst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</pc:sldLayoutChg>
        <pc:sldLayoutChg chg="modSp">
          <pc:chgData name="양성덕[ 학장 / 이과대학 ]" userId="dfbac3f5-4930-4ca9-ada2-90ff3b8f5cc6" providerId="ADAL" clId="{60375300-F8CA-4943-9F81-AB02BD6CDE14}" dt="2022-07-05T00:59:16.322" v="0"/>
          <pc:sldLayoutMkLst>
            <pc:docMk/>
            <pc:sldMasterMk cId="0" sldId="2147483648"/>
            <pc:sldLayoutMk cId="0" sldId="2147483651"/>
          </pc:sldLayoutMkLst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</pc:sldLayoutChg>
        <pc:sldLayoutChg chg="modSp">
          <pc:chgData name="양성덕[ 학장 / 이과대학 ]" userId="dfbac3f5-4930-4ca9-ada2-90ff3b8f5cc6" providerId="ADAL" clId="{60375300-F8CA-4943-9F81-AB02BD6CDE14}" dt="2022-07-05T00:59:16.322" v="0"/>
          <pc:sldLayoutMkLst>
            <pc:docMk/>
            <pc:sldMasterMk cId="0" sldId="2147483648"/>
            <pc:sldLayoutMk cId="0" sldId="2147483652"/>
          </pc:sldLayoutMkLst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2"/>
              <ac:spMk id="39" creationId="{00000000-0000-0000-0000-000000000000}"/>
            </ac:spMkLst>
          </pc:spChg>
        </pc:sldLayoutChg>
        <pc:sldLayoutChg chg="modSp">
          <pc:chgData name="양성덕[ 학장 / 이과대학 ]" userId="dfbac3f5-4930-4ca9-ada2-90ff3b8f5cc6" providerId="ADAL" clId="{60375300-F8CA-4943-9F81-AB02BD6CDE14}" dt="2022-07-05T00:59:16.322" v="0"/>
          <pc:sldLayoutMkLst>
            <pc:docMk/>
            <pc:sldMasterMk cId="0" sldId="2147483648"/>
            <pc:sldLayoutMk cId="0" sldId="2147483653"/>
          </pc:sldLayoutMkLst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3"/>
              <ac:spMk id="47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3"/>
              <ac:spMk id="48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3"/>
              <ac:spMk id="49" creationId="{00000000-0000-0000-0000-000000000000}"/>
            </ac:spMkLst>
          </pc:spChg>
        </pc:sldLayoutChg>
        <pc:sldLayoutChg chg="modSp">
          <pc:chgData name="양성덕[ 학장 / 이과대학 ]" userId="dfbac3f5-4930-4ca9-ada2-90ff3b8f5cc6" providerId="ADAL" clId="{60375300-F8CA-4943-9F81-AB02BD6CDE14}" dt="2022-07-05T00:59:16.322" v="0"/>
          <pc:sldLayoutMkLst>
            <pc:docMk/>
            <pc:sldMasterMk cId="0" sldId="2147483648"/>
            <pc:sldLayoutMk cId="0" sldId="2147483656"/>
          </pc:sldLayoutMkLst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6"/>
              <ac:spMk id="72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6"/>
              <ac:spMk id="73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6"/>
              <ac:spMk id="74" creationId="{00000000-0000-0000-0000-000000000000}"/>
            </ac:spMkLst>
          </pc:spChg>
        </pc:sldLayoutChg>
        <pc:sldLayoutChg chg="modSp">
          <pc:chgData name="양성덕[ 학장 / 이과대학 ]" userId="dfbac3f5-4930-4ca9-ada2-90ff3b8f5cc6" providerId="ADAL" clId="{60375300-F8CA-4943-9F81-AB02BD6CDE14}" dt="2022-07-05T00:59:16.322" v="0"/>
          <pc:sldLayoutMkLst>
            <pc:docMk/>
            <pc:sldMasterMk cId="0" sldId="2147483648"/>
            <pc:sldLayoutMk cId="0" sldId="2147483657"/>
          </pc:sldLayoutMkLst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7"/>
              <ac:spMk id="82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7"/>
              <ac:spMk id="83" creationId="{00000000-0000-0000-0000-000000000000}"/>
            </ac:spMkLst>
          </pc:spChg>
          <pc:spChg chg="mod">
            <ac:chgData name="양성덕[ 학장 / 이과대학 ]" userId="dfbac3f5-4930-4ca9-ada2-90ff3b8f5cc6" providerId="ADAL" clId="{60375300-F8CA-4943-9F81-AB02BD6CDE14}" dt="2022-07-05T00:59:16.322" v="0"/>
            <ac:spMkLst>
              <pc:docMk/>
              <pc:sldMasterMk cId="0" sldId="2147483648"/>
              <pc:sldLayoutMk cId="0" sldId="2147483657"/>
              <ac:spMk id="8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628623" latinLnBrk="0">
      <a:defRPr sz="1134">
        <a:latin typeface="+mj-lt"/>
        <a:ea typeface="+mj-ea"/>
        <a:cs typeface="+mj-cs"/>
        <a:sym typeface="Calibri"/>
      </a:defRPr>
    </a:lvl1pPr>
    <a:lvl2pPr indent="647860" defTabSz="3628623" latinLnBrk="0">
      <a:defRPr sz="1134">
        <a:latin typeface="+mj-lt"/>
        <a:ea typeface="+mj-ea"/>
        <a:cs typeface="+mj-cs"/>
        <a:sym typeface="Calibri"/>
      </a:defRPr>
    </a:lvl2pPr>
    <a:lvl3pPr indent="1295720" defTabSz="3628623" latinLnBrk="0">
      <a:defRPr sz="1134">
        <a:latin typeface="+mj-lt"/>
        <a:ea typeface="+mj-ea"/>
        <a:cs typeface="+mj-cs"/>
        <a:sym typeface="Calibri"/>
      </a:defRPr>
    </a:lvl3pPr>
    <a:lvl4pPr indent="1943581" defTabSz="3628623" latinLnBrk="0">
      <a:defRPr sz="1134">
        <a:latin typeface="+mj-lt"/>
        <a:ea typeface="+mj-ea"/>
        <a:cs typeface="+mj-cs"/>
        <a:sym typeface="Calibri"/>
      </a:defRPr>
    </a:lvl4pPr>
    <a:lvl5pPr indent="2591441" defTabSz="3628623" latinLnBrk="0">
      <a:defRPr sz="1134">
        <a:latin typeface="+mj-lt"/>
        <a:ea typeface="+mj-ea"/>
        <a:cs typeface="+mj-cs"/>
        <a:sym typeface="Calibri"/>
      </a:defRPr>
    </a:lvl5pPr>
    <a:lvl6pPr indent="3239301" defTabSz="3628623" latinLnBrk="0">
      <a:defRPr sz="1134">
        <a:latin typeface="+mj-lt"/>
        <a:ea typeface="+mj-ea"/>
        <a:cs typeface="+mj-cs"/>
        <a:sym typeface="Calibri"/>
      </a:defRPr>
    </a:lvl6pPr>
    <a:lvl7pPr indent="3887158" defTabSz="3628623" latinLnBrk="0">
      <a:defRPr sz="1134">
        <a:latin typeface="+mj-lt"/>
        <a:ea typeface="+mj-ea"/>
        <a:cs typeface="+mj-cs"/>
        <a:sym typeface="Calibri"/>
      </a:defRPr>
    </a:lvl7pPr>
    <a:lvl8pPr indent="4535018" defTabSz="3628623" latinLnBrk="0">
      <a:defRPr sz="1134">
        <a:latin typeface="+mj-lt"/>
        <a:ea typeface="+mj-ea"/>
        <a:cs typeface="+mj-cs"/>
        <a:sym typeface="Calibri"/>
      </a:defRPr>
    </a:lvl8pPr>
    <a:lvl9pPr indent="5182879" defTabSz="3628623" latinLnBrk="0">
      <a:defRPr sz="1134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29951" y="7072050"/>
            <a:ext cx="27539396" cy="15039855"/>
          </a:xfrm>
          <a:prstGeom prst="rect">
            <a:avLst/>
          </a:prstGeom>
        </p:spPr>
        <p:txBody>
          <a:bodyPr anchor="b"/>
          <a:lstStyle>
            <a:lvl1pPr algn="ctr">
              <a:defRPr sz="20971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49912" y="22691897"/>
            <a:ext cx="24299468" cy="104298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7934"/>
            </a:lvl1pPr>
            <a:lvl2pPr marL="0" indent="4590996" algn="ctr">
              <a:buSzTx/>
              <a:buFontTx/>
              <a:buNone/>
              <a:defRPr sz="7934"/>
            </a:lvl2pPr>
            <a:lvl3pPr marL="0" indent="9181989" algn="ctr">
              <a:buSzTx/>
              <a:buFontTx/>
              <a:buNone/>
              <a:defRPr sz="7934"/>
            </a:lvl3pPr>
            <a:lvl4pPr marL="0" indent="13772982" algn="ctr">
              <a:buSzTx/>
              <a:buFontTx/>
              <a:buNone/>
              <a:defRPr sz="7934"/>
            </a:lvl4pPr>
            <a:lvl5pPr marL="0" indent="18363977" algn="ctr">
              <a:buSzTx/>
              <a:buFontTx/>
              <a:buNone/>
              <a:defRPr sz="79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210577" y="10772022"/>
            <a:ext cx="27944391" cy="17969824"/>
          </a:xfrm>
          <a:prstGeom prst="rect">
            <a:avLst/>
          </a:prstGeom>
        </p:spPr>
        <p:txBody>
          <a:bodyPr anchor="b"/>
          <a:lstStyle>
            <a:lvl1pPr>
              <a:defRPr sz="20971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10577" y="28911848"/>
            <a:ext cx="27944391" cy="944990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7934"/>
            </a:lvl1pPr>
            <a:lvl2pPr marL="0" indent="4590996">
              <a:buSzTx/>
              <a:buFontTx/>
              <a:buNone/>
              <a:defRPr sz="7934"/>
            </a:lvl2pPr>
            <a:lvl3pPr marL="0" indent="9181989">
              <a:buSzTx/>
              <a:buFontTx/>
              <a:buNone/>
              <a:defRPr sz="7934"/>
            </a:lvl3pPr>
            <a:lvl4pPr marL="0" indent="13772982">
              <a:buSzTx/>
              <a:buFontTx/>
              <a:buNone/>
              <a:defRPr sz="7934"/>
            </a:lvl4pPr>
            <a:lvl5pPr marL="0" indent="18363977">
              <a:buSzTx/>
              <a:buFontTx/>
              <a:buNone/>
              <a:defRPr sz="79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27455" y="11502005"/>
            <a:ext cx="13769700" cy="274097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231669" y="2302107"/>
            <a:ext cx="27944391" cy="834992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1676" y="10592019"/>
            <a:ext cx="13706415" cy="518994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7934" b="1"/>
            </a:lvl1pPr>
            <a:lvl2pPr marL="0" indent="4590996">
              <a:buSzTx/>
              <a:buFontTx/>
              <a:buNone/>
              <a:defRPr sz="7934" b="1"/>
            </a:lvl2pPr>
            <a:lvl3pPr marL="0" indent="9181989">
              <a:buSzTx/>
              <a:buFontTx/>
              <a:buNone/>
              <a:defRPr sz="7934" b="1"/>
            </a:lvl3pPr>
            <a:lvl4pPr marL="0" indent="13772982">
              <a:buSzTx/>
              <a:buFontTx/>
              <a:buNone/>
              <a:defRPr sz="7934" b="1"/>
            </a:lvl4pPr>
            <a:lvl5pPr marL="0" indent="18363977">
              <a:buSzTx/>
              <a:buFontTx/>
              <a:buNone/>
              <a:defRPr sz="7934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6402140" y="10592019"/>
            <a:ext cx="13773920" cy="5189947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buSzTx/>
              <a:buFontTx/>
              <a:buNone/>
              <a:defRPr sz="2800" b="1"/>
            </a:lvl1pPr>
          </a:lstStyle>
          <a:p>
            <a:pPr marL="0" indent="0">
              <a:buSzTx/>
              <a:buFontTx/>
              <a:buNone/>
              <a:defRPr sz="2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2231673" y="2882087"/>
            <a:ext cx="10449618" cy="10079905"/>
          </a:xfrm>
          <a:prstGeom prst="rect">
            <a:avLst/>
          </a:prstGeom>
        </p:spPr>
        <p:txBody>
          <a:bodyPr anchor="b"/>
          <a:lstStyle>
            <a:lvl1pPr>
              <a:defRPr sz="10769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73919" y="6222068"/>
            <a:ext cx="16402143" cy="30699703"/>
          </a:xfrm>
          <a:prstGeom prst="rect">
            <a:avLst/>
          </a:prstGeom>
        </p:spPr>
        <p:txBody>
          <a:bodyPr/>
          <a:lstStyle>
            <a:lvl1pPr marL="771937" indent="-771937">
              <a:defRPr sz="10769"/>
            </a:lvl1pPr>
            <a:lvl2pPr marL="5472092" indent="-881099">
              <a:defRPr sz="10769"/>
            </a:lvl2pPr>
            <a:lvl3pPr marL="10208210" indent="-1026221">
              <a:defRPr sz="10769"/>
            </a:lvl3pPr>
            <a:lvl4pPr marL="15019111" indent="-1246126">
              <a:defRPr sz="10769"/>
            </a:lvl4pPr>
            <a:lvl5pPr marL="19610104" indent="-1246126">
              <a:defRPr sz="107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231673" y="12961990"/>
            <a:ext cx="10449618" cy="24009772"/>
          </a:xfrm>
          <a:prstGeom prst="rect">
            <a:avLst/>
          </a:prstGeom>
          <a:ln w="12700"/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marL="0" indent="0">
              <a:buSzTx/>
              <a:buFontTx/>
              <a:buNone/>
              <a:defRPr sz="18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231673" y="2882087"/>
            <a:ext cx="10449618" cy="10079905"/>
          </a:xfrm>
          <a:prstGeom prst="rect">
            <a:avLst/>
          </a:prstGeom>
        </p:spPr>
        <p:txBody>
          <a:bodyPr anchor="b"/>
          <a:lstStyle>
            <a:lvl1pPr>
              <a:defRPr sz="10769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773919" y="6222068"/>
            <a:ext cx="16402143" cy="30699703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1673" y="12961990"/>
            <a:ext cx="10449618" cy="240097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99"/>
            </a:lvl1pPr>
            <a:lvl2pPr marL="0" indent="4590996">
              <a:buSzTx/>
              <a:buFontTx/>
              <a:buNone/>
              <a:defRPr sz="5099"/>
            </a:lvl2pPr>
            <a:lvl3pPr marL="0" indent="9181989">
              <a:buSzTx/>
              <a:buFontTx/>
              <a:buNone/>
              <a:defRPr sz="5099"/>
            </a:lvl3pPr>
            <a:lvl4pPr marL="0" indent="13772982">
              <a:buSzTx/>
              <a:buFontTx/>
              <a:buNone/>
              <a:defRPr sz="5099"/>
            </a:lvl4pPr>
            <a:lvl5pPr marL="0" indent="18363977">
              <a:buSzTx/>
              <a:buFontTx/>
              <a:buNone/>
              <a:defRPr sz="50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27455" y="2302107"/>
            <a:ext cx="27944388" cy="8349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130" tIns="16130" rIns="16130" bIns="1613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27455" y="11502005"/>
            <a:ext cx="27944388" cy="274097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130" tIns="16130" rIns="16130" bIns="1613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539743" y="40870036"/>
            <a:ext cx="632098" cy="643383"/>
          </a:xfrm>
          <a:prstGeom prst="rect">
            <a:avLst/>
          </a:prstGeom>
          <a:ln w="3175">
            <a:miter lim="400000"/>
          </a:ln>
        </p:spPr>
        <p:txBody>
          <a:bodyPr wrap="none" lIns="16130" tIns="16130" rIns="16130" bIns="16130" anchor="ctr">
            <a:spAutoFit/>
          </a:bodyPr>
          <a:lstStyle>
            <a:lvl1pPr algn="r">
              <a:defRPr sz="3969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32397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4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788351" marR="0" indent="-788351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192" marR="0" indent="-918199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296944" marR="0" indent="-1114952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011822" marR="0" indent="-1238837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9602818" marR="0" indent="-1238837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193813" marR="0" indent="-1238837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8784806" marR="0" indent="-1238837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375802" marR="0" indent="-1238837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7966801" marR="0" indent="-1238840" algn="l" defTabSz="3239748" rtl="0" latinLnBrk="0">
        <a:lnSpc>
          <a:spcPct val="90000"/>
        </a:lnSpc>
        <a:spcBef>
          <a:spcPts val="3402"/>
        </a:spcBef>
        <a:spcAft>
          <a:spcPts val="0"/>
        </a:spcAft>
        <a:buClrTx/>
        <a:buSzPct val="100000"/>
        <a:buFont typeface="Arial"/>
        <a:buChar char="•"/>
        <a:tabLst/>
        <a:defRPr sz="963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142062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284123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5426191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0568256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5710324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0852382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5994447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1136515" algn="r" defTabSz="36286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6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7"/>
          <p:cNvSpPr txBox="1"/>
          <p:nvPr/>
        </p:nvSpPr>
        <p:spPr>
          <a:xfrm>
            <a:off x="210128" y="5686590"/>
            <a:ext cx="2081480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초록</a:t>
            </a:r>
            <a:endParaRPr sz="3969" dirty="0"/>
          </a:p>
        </p:txBody>
      </p:sp>
      <p:sp>
        <p:nvSpPr>
          <p:cNvPr id="95" name="직사각형 10"/>
          <p:cNvSpPr txBox="1"/>
          <p:nvPr/>
        </p:nvSpPr>
        <p:spPr>
          <a:xfrm>
            <a:off x="248038" y="6397642"/>
            <a:ext cx="31901636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100"/>
            </a:pP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논문의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핵심내용을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간단히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요약한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글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3117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300~400단어 </a:t>
            </a:r>
            <a:r>
              <a:rPr sz="3117" dirty="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Times New Roman, 11pt</a:t>
            </a:r>
          </a:p>
        </p:txBody>
      </p:sp>
      <p:sp>
        <p:nvSpPr>
          <p:cNvPr id="96" name="직사각형 27"/>
          <p:cNvSpPr txBox="1"/>
          <p:nvPr/>
        </p:nvSpPr>
        <p:spPr>
          <a:xfrm>
            <a:off x="342864" y="2917315"/>
            <a:ext cx="31587456" cy="16187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ko-KR" altLang="en-US" sz="3969" dirty="0"/>
              <a:t>홍길동</a:t>
            </a:r>
            <a:r>
              <a:rPr sz="3969" baseline="26000" dirty="0"/>
              <a:t>1</a:t>
            </a:r>
            <a:r>
              <a:rPr sz="3969" dirty="0"/>
              <a:t>, </a:t>
            </a:r>
            <a:r>
              <a:rPr lang="ko-KR" altLang="en-US" sz="3969" dirty="0"/>
              <a:t>장영실</a:t>
            </a:r>
            <a:r>
              <a:rPr sz="3969" baseline="26000" dirty="0"/>
              <a:t>2</a:t>
            </a:r>
            <a:r>
              <a:rPr sz="3969" dirty="0"/>
              <a:t>, </a:t>
            </a:r>
            <a:r>
              <a:rPr lang="ko-KR" altLang="en-US" sz="3969" dirty="0"/>
              <a:t>신사임당</a:t>
            </a:r>
            <a:r>
              <a:rPr sz="3969" baseline="26000" dirty="0"/>
              <a:t>1,2</a:t>
            </a:r>
            <a:r>
              <a:rPr lang="ko-KR" altLang="en-US" sz="3969" baseline="26000" dirty="0"/>
              <a:t>*</a:t>
            </a:r>
            <a:br>
              <a:rPr sz="3969" baseline="26000" dirty="0"/>
            </a:br>
            <a:r>
              <a:rPr sz="2550" baseline="25777" dirty="0"/>
              <a:t>1</a:t>
            </a:r>
            <a:r>
              <a:rPr lang="ko-KR" altLang="en-US" sz="2550" i="1" dirty="0"/>
              <a:t>고려대학교 물리학과</a:t>
            </a:r>
            <a:r>
              <a:rPr sz="2550" i="1" dirty="0"/>
              <a:t>.</a:t>
            </a:r>
          </a:p>
          <a:p>
            <a:pPr>
              <a:defRPr sz="900" baseline="257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50" dirty="0"/>
              <a:t>2</a:t>
            </a:r>
            <a:r>
              <a:rPr lang="ko-KR" altLang="en-US" sz="2550" i="1" dirty="0"/>
              <a:t>한국중학교 </a:t>
            </a:r>
            <a:endParaRPr lang="en-US" altLang="ko-KR" sz="2550" i="1" dirty="0"/>
          </a:p>
          <a:p>
            <a:pPr>
              <a:defRPr sz="900" baseline="257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50" dirty="0"/>
              <a:t>3</a:t>
            </a:r>
            <a:r>
              <a:rPr lang="ko-KR" altLang="en-US" sz="2550" i="1" dirty="0"/>
              <a:t>한국고등학교</a:t>
            </a:r>
            <a:endParaRPr sz="2550" i="1" dirty="0"/>
          </a:p>
        </p:txBody>
      </p:sp>
      <p:sp>
        <p:nvSpPr>
          <p:cNvPr id="98" name="직선 연결선[R] 1160"/>
          <p:cNvSpPr/>
          <p:nvPr/>
        </p:nvSpPr>
        <p:spPr>
          <a:xfrm flipH="1">
            <a:off x="16199289" y="9587390"/>
            <a:ext cx="3" cy="27750492"/>
          </a:xfrm>
          <a:prstGeom prst="line">
            <a:avLst/>
          </a:prstGeom>
          <a:ln w="12700">
            <a:solidFill>
              <a:schemeClr val="accent1"/>
            </a:solidFill>
            <a:prstDash val="sysDash"/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99" name="직선 연결선[R] 88"/>
          <p:cNvSpPr/>
          <p:nvPr/>
        </p:nvSpPr>
        <p:spPr>
          <a:xfrm>
            <a:off x="164409" y="9373587"/>
            <a:ext cx="31993069" cy="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00" name="TextBox 169"/>
          <p:cNvSpPr txBox="1"/>
          <p:nvPr/>
        </p:nvSpPr>
        <p:spPr>
          <a:xfrm>
            <a:off x="210127" y="9420237"/>
            <a:ext cx="6674462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서론</a:t>
            </a:r>
            <a:endParaRPr sz="3969" dirty="0"/>
          </a:p>
        </p:txBody>
      </p:sp>
      <p:sp>
        <p:nvSpPr>
          <p:cNvPr id="101" name="TextBox 248"/>
          <p:cNvSpPr txBox="1"/>
          <p:nvPr/>
        </p:nvSpPr>
        <p:spPr>
          <a:xfrm>
            <a:off x="276064" y="17028070"/>
            <a:ext cx="8051397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배경 </a:t>
            </a:r>
            <a:r>
              <a:rPr lang="en-US" altLang="ko-KR" sz="3969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ko-KR" altLang="en-US" sz="3969" dirty="0">
                <a:solidFill>
                  <a:schemeClr val="bg1">
                    <a:lumMod val="75000"/>
                  </a:schemeClr>
                </a:solidFill>
              </a:rPr>
              <a:t> 이론 및 실험</a:t>
            </a:r>
            <a:endParaRPr sz="3969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" name="직사각형 250"/>
          <p:cNvSpPr txBox="1"/>
          <p:nvPr/>
        </p:nvSpPr>
        <p:spPr>
          <a:xfrm>
            <a:off x="212527" y="17672838"/>
            <a:ext cx="526743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/>
            </a:lvl1pPr>
          </a:lstStyle>
          <a:p>
            <a:r>
              <a:rPr sz="3117"/>
              <a:t>(a)</a:t>
            </a:r>
          </a:p>
        </p:txBody>
      </p:sp>
      <p:sp>
        <p:nvSpPr>
          <p:cNvPr id="103" name="직사각형 259"/>
          <p:cNvSpPr txBox="1"/>
          <p:nvPr/>
        </p:nvSpPr>
        <p:spPr>
          <a:xfrm>
            <a:off x="6684498" y="17672837"/>
            <a:ext cx="652635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/>
            </a:pPr>
            <a:r>
              <a:rPr sz="3117"/>
              <a:t>(b) </a:t>
            </a:r>
          </a:p>
        </p:txBody>
      </p:sp>
      <p:sp>
        <p:nvSpPr>
          <p:cNvPr id="104" name="직사각형 263"/>
          <p:cNvSpPr txBox="1"/>
          <p:nvPr/>
        </p:nvSpPr>
        <p:spPr>
          <a:xfrm>
            <a:off x="2831865" y="23732194"/>
            <a:ext cx="526743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100"/>
            </a:pPr>
            <a:r>
              <a:rPr sz="3117"/>
              <a:t>(a)</a:t>
            </a:r>
          </a:p>
        </p:txBody>
      </p:sp>
      <p:sp>
        <p:nvSpPr>
          <p:cNvPr id="105" name="직사각형 264"/>
          <p:cNvSpPr txBox="1"/>
          <p:nvPr/>
        </p:nvSpPr>
        <p:spPr>
          <a:xfrm>
            <a:off x="2824652" y="27594624"/>
            <a:ext cx="559669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/>
            </a:pPr>
            <a:r>
              <a:rPr sz="3117"/>
              <a:t>(b)</a:t>
            </a:r>
          </a:p>
        </p:txBody>
      </p:sp>
      <p:sp>
        <p:nvSpPr>
          <p:cNvPr id="106" name="직사각형 265"/>
          <p:cNvSpPr txBox="1"/>
          <p:nvPr/>
        </p:nvSpPr>
        <p:spPr>
          <a:xfrm>
            <a:off x="2824652" y="31012447"/>
            <a:ext cx="559669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/>
            </a:pPr>
            <a:r>
              <a:rPr sz="3117"/>
              <a:t>(c)</a:t>
            </a:r>
          </a:p>
        </p:txBody>
      </p:sp>
      <p:sp>
        <p:nvSpPr>
          <p:cNvPr id="107" name="TextBox 271"/>
          <p:cNvSpPr txBox="1"/>
          <p:nvPr/>
        </p:nvSpPr>
        <p:spPr>
          <a:xfrm>
            <a:off x="404477" y="19128483"/>
            <a:ext cx="15433547" cy="15313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01076" indent="-501076">
              <a:buSzPct val="100000"/>
              <a:buAutoNum type="alphaLcParenBoth"/>
              <a:defRPr sz="1100"/>
            </a:pPr>
            <a:r>
              <a:rPr sz="3117"/>
              <a:t>연구에 사용되는 이론들이 무엇인지에 대해서 줄글로 작성해주시면 됩니다.</a:t>
            </a:r>
          </a:p>
          <a:p>
            <a:pPr marL="501076" indent="-501076">
              <a:buSzPct val="100000"/>
              <a:buAutoNum type="alphaLcParenBoth"/>
              <a:defRPr sz="1100"/>
            </a:pPr>
            <a:r>
              <a:rPr sz="3117"/>
              <a:t>실험 대상들이 무엇인지에 대해서 줄글로 작성해주시면 됩니다. </a:t>
            </a:r>
            <a:br>
              <a:rPr sz="3117"/>
            </a:br>
            <a:r>
              <a:rPr sz="3117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Roman, 11pt</a:t>
            </a:r>
          </a:p>
        </p:txBody>
      </p:sp>
      <p:sp>
        <p:nvSpPr>
          <p:cNvPr id="108" name="직사각형 272"/>
          <p:cNvSpPr txBox="1"/>
          <p:nvPr/>
        </p:nvSpPr>
        <p:spPr>
          <a:xfrm>
            <a:off x="237956" y="22153818"/>
            <a:ext cx="5412696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방법 </a:t>
            </a:r>
            <a:r>
              <a:rPr lang="en-US" altLang="ko-KR" sz="3969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ko-KR" altLang="en-US" sz="3969" dirty="0">
                <a:solidFill>
                  <a:schemeClr val="bg1">
                    <a:lumMod val="75000"/>
                  </a:schemeClr>
                </a:solidFill>
              </a:rPr>
              <a:t> 실험 장치 및 재료</a:t>
            </a:r>
            <a:endParaRPr sz="3969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직사각형 292"/>
          <p:cNvSpPr txBox="1"/>
          <p:nvPr/>
        </p:nvSpPr>
        <p:spPr>
          <a:xfrm>
            <a:off x="16495073" y="10172903"/>
            <a:ext cx="526743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/>
            </a:lvl1pPr>
          </a:lstStyle>
          <a:p>
            <a:r>
              <a:rPr sz="3117"/>
              <a:t>(a)</a:t>
            </a:r>
          </a:p>
        </p:txBody>
      </p:sp>
      <p:sp>
        <p:nvSpPr>
          <p:cNvPr id="110" name="직사각형 293"/>
          <p:cNvSpPr txBox="1"/>
          <p:nvPr/>
        </p:nvSpPr>
        <p:spPr>
          <a:xfrm>
            <a:off x="22747059" y="10172603"/>
            <a:ext cx="545979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100"/>
            </a:pPr>
            <a:r>
              <a:rPr sz="3117"/>
              <a:t>(b)</a:t>
            </a:r>
          </a:p>
        </p:txBody>
      </p:sp>
      <p:sp>
        <p:nvSpPr>
          <p:cNvPr id="111" name="TextBox 339"/>
          <p:cNvSpPr txBox="1"/>
          <p:nvPr/>
        </p:nvSpPr>
        <p:spPr>
          <a:xfrm>
            <a:off x="16461477" y="9420237"/>
            <a:ext cx="7406321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연구 결과</a:t>
            </a:r>
            <a:endParaRPr sz="3969" dirty="0"/>
          </a:p>
        </p:txBody>
      </p:sp>
      <p:sp>
        <p:nvSpPr>
          <p:cNvPr id="112" name="TextBox 355"/>
          <p:cNvSpPr txBox="1"/>
          <p:nvPr/>
        </p:nvSpPr>
        <p:spPr>
          <a:xfrm>
            <a:off x="16461477" y="34503378"/>
            <a:ext cx="11086520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후속 연구 계획</a:t>
            </a:r>
            <a:endParaRPr sz="3969" dirty="0"/>
          </a:p>
        </p:txBody>
      </p:sp>
      <p:sp>
        <p:nvSpPr>
          <p:cNvPr id="113" name="TextBox 364"/>
          <p:cNvSpPr txBox="1"/>
          <p:nvPr/>
        </p:nvSpPr>
        <p:spPr>
          <a:xfrm>
            <a:off x="302473" y="38429671"/>
            <a:ext cx="31750128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17"/>
              <a:t>실험 결과에 대한 결론을 5문장 내외로 간단히 요약해서 작성해주시면 됩니다. </a:t>
            </a:r>
            <a:r>
              <a:rPr sz="3117">
                <a:solidFill>
                  <a:srgbClr val="FF2600"/>
                </a:solidFill>
              </a:rPr>
              <a:t>Times New Roman, 11pt</a:t>
            </a:r>
          </a:p>
        </p:txBody>
      </p:sp>
      <p:sp>
        <p:nvSpPr>
          <p:cNvPr id="114" name="TextBox 365"/>
          <p:cNvSpPr txBox="1"/>
          <p:nvPr/>
        </p:nvSpPr>
        <p:spPr>
          <a:xfrm>
            <a:off x="190394" y="37839451"/>
            <a:ext cx="2961846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sz="3969" dirty="0"/>
              <a:t> </a:t>
            </a:r>
            <a:r>
              <a:rPr lang="ko-KR" altLang="en-US" sz="3969" dirty="0"/>
              <a:t>결론</a:t>
            </a:r>
            <a:r>
              <a:rPr sz="3969" dirty="0"/>
              <a:t> </a:t>
            </a:r>
          </a:p>
        </p:txBody>
      </p:sp>
      <p:sp>
        <p:nvSpPr>
          <p:cNvPr id="115" name="직선 연결선[R] 88"/>
          <p:cNvSpPr/>
          <p:nvPr/>
        </p:nvSpPr>
        <p:spPr>
          <a:xfrm>
            <a:off x="214241" y="37875881"/>
            <a:ext cx="31993072" cy="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16" name="TextBox 150"/>
          <p:cNvSpPr txBox="1"/>
          <p:nvPr/>
        </p:nvSpPr>
        <p:spPr>
          <a:xfrm>
            <a:off x="23865612" y="38347013"/>
            <a:ext cx="4206460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감사 및 사사</a:t>
            </a:r>
            <a:endParaRPr sz="3969" dirty="0"/>
          </a:p>
        </p:txBody>
      </p:sp>
      <p:sp>
        <p:nvSpPr>
          <p:cNvPr id="117" name="직선 연결선[R] 88"/>
          <p:cNvSpPr/>
          <p:nvPr/>
        </p:nvSpPr>
        <p:spPr>
          <a:xfrm>
            <a:off x="16457924" y="25813920"/>
            <a:ext cx="15565287" cy="3"/>
          </a:xfrm>
          <a:prstGeom prst="line">
            <a:avLst/>
          </a:prstGeom>
          <a:ln w="12700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19" name="TextBox 189"/>
          <p:cNvSpPr txBox="1"/>
          <p:nvPr/>
        </p:nvSpPr>
        <p:spPr>
          <a:xfrm>
            <a:off x="173304" y="40127633"/>
            <a:ext cx="2787104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참고문헌</a:t>
            </a:r>
            <a:endParaRPr sz="3969" dirty="0"/>
          </a:p>
        </p:txBody>
      </p:sp>
      <p:sp>
        <p:nvSpPr>
          <p:cNvPr id="120" name="직사각형 11"/>
          <p:cNvSpPr txBox="1"/>
          <p:nvPr/>
        </p:nvSpPr>
        <p:spPr>
          <a:xfrm>
            <a:off x="23868433" y="39637493"/>
            <a:ext cx="7116688" cy="1051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1100"/>
            </a:lvl1pPr>
          </a:lstStyle>
          <a:p>
            <a:r>
              <a:rPr lang="ko-KR" altLang="en-US" sz="3117" dirty="0"/>
              <a:t>이 연구는 </a:t>
            </a:r>
            <a:r>
              <a:rPr lang="en-US" altLang="ko-KR" sz="3117" dirty="0"/>
              <a:t>~~</a:t>
            </a:r>
            <a:r>
              <a:rPr lang="ko-KR" altLang="en-US" sz="3117" dirty="0"/>
              <a:t>의 지원을 받아 수행하였음</a:t>
            </a:r>
            <a:r>
              <a:rPr lang="en-US" altLang="ko-KR" sz="3117" dirty="0"/>
              <a:t>.</a:t>
            </a:r>
            <a:r>
              <a:rPr lang="ko-KR" altLang="en-US" sz="3117" dirty="0"/>
              <a:t> </a:t>
            </a:r>
            <a:endParaRPr lang="en-US" altLang="ko-KR" sz="3117" dirty="0"/>
          </a:p>
          <a:p>
            <a:r>
              <a:rPr lang="en-US" altLang="ko-KR" sz="3117" dirty="0"/>
              <a:t>~~</a:t>
            </a:r>
            <a:r>
              <a:rPr lang="ko-KR" altLang="en-US" sz="3117" dirty="0"/>
              <a:t>에게 </a:t>
            </a:r>
            <a:r>
              <a:rPr lang="en-US" altLang="ko-KR" sz="3117" dirty="0"/>
              <a:t>~~</a:t>
            </a:r>
            <a:r>
              <a:rPr lang="ko-KR" altLang="en-US" sz="3117" dirty="0"/>
              <a:t>에 대해 감사함</a:t>
            </a:r>
            <a:r>
              <a:rPr lang="en-US" altLang="ko-KR" sz="3117" dirty="0"/>
              <a:t>.</a:t>
            </a:r>
            <a:endParaRPr sz="3117" dirty="0"/>
          </a:p>
        </p:txBody>
      </p:sp>
      <p:sp>
        <p:nvSpPr>
          <p:cNvPr id="121" name="직사각형 184"/>
          <p:cNvSpPr txBox="1"/>
          <p:nvPr/>
        </p:nvSpPr>
        <p:spPr>
          <a:xfrm>
            <a:off x="285378" y="40785344"/>
            <a:ext cx="24750550" cy="4413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ko-KR" altLang="en-US"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참고문헌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의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경우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본문의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문장에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전부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각주를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달아주어야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합니다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. Harvard / APA </a:t>
            </a:r>
            <a:r>
              <a:rPr sz="226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형식</a:t>
            </a:r>
            <a:r>
              <a:rPr sz="226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Times New Roman, 8pt</a:t>
            </a:r>
          </a:p>
        </p:txBody>
      </p:sp>
      <p:sp>
        <p:nvSpPr>
          <p:cNvPr id="122" name="TextBox 48"/>
          <p:cNvSpPr txBox="1"/>
          <p:nvPr/>
        </p:nvSpPr>
        <p:spPr>
          <a:xfrm>
            <a:off x="264805" y="10194951"/>
            <a:ext cx="15433544" cy="1869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900">
                <a:solidFill>
                  <a:srgbClr val="FF2600"/>
                </a:solidFill>
              </a:defRPr>
            </a:pPr>
            <a:r>
              <a:rPr sz="3000" dirty="0" err="1">
                <a:solidFill>
                  <a:schemeClr val="tx1"/>
                </a:solidFill>
              </a:rPr>
              <a:t>서론의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내용은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이곳에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채워주면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됩니다</a:t>
            </a:r>
            <a:r>
              <a:rPr sz="3000" dirty="0">
                <a:solidFill>
                  <a:schemeClr val="tx1"/>
                </a:solidFill>
              </a:rPr>
              <a:t>. </a:t>
            </a:r>
            <a:r>
              <a:rPr sz="3000" dirty="0" err="1">
                <a:solidFill>
                  <a:schemeClr val="tx1"/>
                </a:solidFill>
              </a:rPr>
              <a:t>서론의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내용은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오늘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하는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실험의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목적이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무엇인지</a:t>
            </a:r>
            <a:r>
              <a:rPr sz="3000" dirty="0">
                <a:solidFill>
                  <a:schemeClr val="tx1"/>
                </a:solidFill>
              </a:rPr>
              <a:t>, </a:t>
            </a:r>
            <a:r>
              <a:rPr sz="3000" dirty="0" err="1">
                <a:solidFill>
                  <a:schemeClr val="tx1"/>
                </a:solidFill>
              </a:rPr>
              <a:t>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실험이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생기기까지의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배경이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무엇인지</a:t>
            </a:r>
            <a:r>
              <a:rPr sz="3000" dirty="0">
                <a:solidFill>
                  <a:schemeClr val="tx1"/>
                </a:solidFill>
              </a:rPr>
              <a:t>, </a:t>
            </a:r>
            <a:r>
              <a:rPr sz="3000" dirty="0" err="1">
                <a:solidFill>
                  <a:schemeClr val="tx1"/>
                </a:solidFill>
              </a:rPr>
              <a:t>관련된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이론이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무엇인지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관련하여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간단하게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작성해주시면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됩니다</a:t>
            </a:r>
            <a:r>
              <a:rPr sz="3000" dirty="0">
                <a:solidFill>
                  <a:schemeClr val="tx1"/>
                </a:solidFill>
              </a:rPr>
              <a:t>.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900">
                <a:solidFill>
                  <a:srgbClr val="FF2600"/>
                </a:solidFill>
              </a:defRPr>
            </a:pPr>
            <a:r>
              <a:rPr sz="2550" dirty="0">
                <a:latin typeface="Times New Roman"/>
                <a:ea typeface="Times New Roman"/>
                <a:cs typeface="Times New Roman"/>
                <a:sym typeface="Times New Roman"/>
              </a:rPr>
              <a:t>Times New Roman, 9pt</a:t>
            </a:r>
          </a:p>
        </p:txBody>
      </p:sp>
      <p:sp>
        <p:nvSpPr>
          <p:cNvPr id="123" name="직선 연결선[R] 88"/>
          <p:cNvSpPr/>
          <p:nvPr/>
        </p:nvSpPr>
        <p:spPr>
          <a:xfrm>
            <a:off x="211418" y="15149711"/>
            <a:ext cx="15692089" cy="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24" name="직사각형 314"/>
          <p:cNvSpPr txBox="1"/>
          <p:nvPr/>
        </p:nvSpPr>
        <p:spPr>
          <a:xfrm>
            <a:off x="488892" y="34582330"/>
            <a:ext cx="15562506" cy="20110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100"/>
            </a:pPr>
            <a:r>
              <a:rPr sz="3117" dirty="0"/>
              <a:t>(a)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실험에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사용되는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장비의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사진을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첨부할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수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있습니다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501076" indent="-501076">
              <a:buSzPct val="100000"/>
              <a:buAutoNum type="alphaLcParenBoth"/>
              <a:defRPr sz="1100"/>
            </a:pP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연구에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소프트웨어를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소개할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수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있습니다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501076" indent="-501076">
              <a:buSzPct val="100000"/>
              <a:buAutoNum type="alphaLcParenBoth"/>
              <a:defRPr sz="1100"/>
            </a:pP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줄글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요약이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있어야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합니다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sz="3117" dirty="0"/>
            </a:br>
            <a:r>
              <a:rPr sz="3117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Roman, 11pt</a:t>
            </a:r>
          </a:p>
        </p:txBody>
      </p:sp>
      <p:pic>
        <p:nvPicPr>
          <p:cNvPr id="125" name="NewtonsTelescopeReplica.jpg" descr="NewtonsTelescopeRep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515" y="10173860"/>
            <a:ext cx="5038397" cy="4383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800px-Doctor_Zirkel_follows_Newton's_famous_steps_under_the_fabled_Wellcome_V0011942.jpg" descr="800px-Doctor_Zirkel_follows_Newton's_famous_steps_under_the_fabled_Wellcome_V0011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19" y="22995279"/>
            <a:ext cx="8282597" cy="1128503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직선 연결선[R] 88"/>
          <p:cNvSpPr/>
          <p:nvPr/>
        </p:nvSpPr>
        <p:spPr>
          <a:xfrm>
            <a:off x="229242" y="21330203"/>
            <a:ext cx="15692089" cy="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28" name="직선 연결선[R] 88"/>
          <p:cNvSpPr/>
          <p:nvPr/>
        </p:nvSpPr>
        <p:spPr>
          <a:xfrm>
            <a:off x="16462231" y="33550406"/>
            <a:ext cx="15692089" cy="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29" name="직선 연결선[R] 88"/>
          <p:cNvSpPr/>
          <p:nvPr/>
        </p:nvSpPr>
        <p:spPr>
          <a:xfrm>
            <a:off x="202316" y="5732040"/>
            <a:ext cx="31993069" cy="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 sz="19279"/>
          </a:p>
        </p:txBody>
      </p:sp>
      <p:sp>
        <p:nvSpPr>
          <p:cNvPr id="130" name="제목: Times New Roman, 22pt, 왼쪽 정렬 빨간색 글씨는 지우고 작성해주세요"/>
          <p:cNvSpPr txBox="1"/>
          <p:nvPr/>
        </p:nvSpPr>
        <p:spPr>
          <a:xfrm>
            <a:off x="6422031" y="2587979"/>
            <a:ext cx="14375085" cy="57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1439688">
              <a:defRPr sz="11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sz="3117" dirty="0" err="1"/>
              <a:t>제목</a:t>
            </a:r>
            <a:r>
              <a:rPr sz="3117" dirty="0"/>
              <a:t>: Times New Roman, 22pt, </a:t>
            </a:r>
            <a:r>
              <a:rPr sz="3117" dirty="0" err="1"/>
              <a:t>왼쪽</a:t>
            </a:r>
            <a:r>
              <a:rPr sz="3117" dirty="0"/>
              <a:t> </a:t>
            </a:r>
            <a:r>
              <a:rPr sz="3117" dirty="0" err="1"/>
              <a:t>정렬</a:t>
            </a:r>
            <a:r>
              <a:rPr sz="3117" dirty="0"/>
              <a:t> </a:t>
            </a:r>
            <a:r>
              <a:rPr sz="3117" dirty="0" err="1"/>
              <a:t>빨간색</a:t>
            </a:r>
            <a:r>
              <a:rPr sz="3117" dirty="0"/>
              <a:t> </a:t>
            </a:r>
            <a:r>
              <a:rPr sz="3117" dirty="0" err="1"/>
              <a:t>글씨는</a:t>
            </a:r>
            <a:r>
              <a:rPr sz="3117" dirty="0"/>
              <a:t> </a:t>
            </a:r>
            <a:r>
              <a:rPr sz="3117" dirty="0" err="1"/>
              <a:t>지우고</a:t>
            </a:r>
            <a:r>
              <a:rPr sz="3117" dirty="0"/>
              <a:t> </a:t>
            </a:r>
            <a:r>
              <a:rPr sz="3117" dirty="0" err="1"/>
              <a:t>작성해주세요</a:t>
            </a:r>
            <a:endParaRPr sz="3117" dirty="0"/>
          </a:p>
        </p:txBody>
      </p:sp>
      <p:sp>
        <p:nvSpPr>
          <p:cNvPr id="131" name="이름: Times New Roman,14pt"/>
          <p:cNvSpPr txBox="1"/>
          <p:nvPr/>
        </p:nvSpPr>
        <p:spPr>
          <a:xfrm>
            <a:off x="248289" y="4771640"/>
            <a:ext cx="3662216" cy="3974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508000">
              <a:defRPr sz="7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>
              <a:defRPr b="1"/>
            </a:pPr>
            <a:r>
              <a:rPr sz="1983"/>
              <a:t>이름: Times New Roman,14pt</a:t>
            </a:r>
          </a:p>
        </p:txBody>
      </p:sp>
      <p:sp>
        <p:nvSpPr>
          <p:cNvPr id="132" name="소속: Times New Roman, Italic, 9pt"/>
          <p:cNvSpPr txBox="1"/>
          <p:nvPr/>
        </p:nvSpPr>
        <p:spPr>
          <a:xfrm>
            <a:off x="4252679" y="4775303"/>
            <a:ext cx="4340287" cy="3974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1439688">
              <a:defRPr sz="7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sz="1983"/>
              <a:t>소속: Times New Roman, Italic, 9pt</a:t>
            </a:r>
          </a:p>
        </p:txBody>
      </p:sp>
      <p:sp>
        <p:nvSpPr>
          <p:cNvPr id="133" name="TextBox 271"/>
          <p:cNvSpPr txBox="1"/>
          <p:nvPr/>
        </p:nvSpPr>
        <p:spPr>
          <a:xfrm>
            <a:off x="16461477" y="15092035"/>
            <a:ext cx="15433544" cy="2970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01076" indent="-501076">
              <a:buSzPct val="100000"/>
              <a:buAutoNum type="alphaLcParenBoth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17"/>
              <a:t>연구를 한 결과에 대해서 작성해주시면 됩니다. 합성한 물질의 사진, 제작한 기구의 사진이 될 수 있습니다. 연구 결과의 중요한 그래프나 물질의 UV-Vis / IR 과 같은 스펙트럼의 경우 제목과 x,y 축의 단위, legend를 명시하기 바랍니다. 사진의 경우 scale bar 등이 도움이 될 것입니다.</a:t>
            </a:r>
          </a:p>
          <a:p>
            <a:pPr marL="501076" indent="-501076">
              <a:buSzPct val="100000"/>
              <a:buAutoNum type="alphaLcParenBoth"/>
              <a:defRPr sz="1100"/>
            </a:pPr>
            <a:r>
              <a:rPr sz="3117">
                <a:latin typeface="Times New Roman"/>
                <a:ea typeface="Times New Roman"/>
                <a:cs typeface="Times New Roman"/>
                <a:sym typeface="Times New Roman"/>
              </a:rPr>
              <a:t>실험 결과에 대해서 줄글 요약이 있어야 합니다.</a:t>
            </a:r>
            <a:br>
              <a:rPr sz="3117"/>
            </a:br>
            <a:r>
              <a:rPr sz="3117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Roman, 11pt</a:t>
            </a:r>
          </a:p>
        </p:txBody>
      </p:sp>
      <p:sp>
        <p:nvSpPr>
          <p:cNvPr id="134" name="TextBox 271"/>
          <p:cNvSpPr txBox="1"/>
          <p:nvPr/>
        </p:nvSpPr>
        <p:spPr>
          <a:xfrm>
            <a:off x="16523795" y="29085727"/>
            <a:ext cx="15433544" cy="34501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01076" indent="-501076">
              <a:buSzPct val="100000"/>
              <a:buAutoNum type="alphaLcParenBoth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17" dirty="0" err="1"/>
              <a:t>연구의</a:t>
            </a:r>
            <a:r>
              <a:rPr sz="3117" dirty="0"/>
              <a:t> </a:t>
            </a:r>
            <a:r>
              <a:rPr sz="3117" dirty="0" err="1"/>
              <a:t>요약과</a:t>
            </a:r>
            <a:r>
              <a:rPr sz="3117" dirty="0"/>
              <a:t> </a:t>
            </a:r>
            <a:r>
              <a:rPr sz="3117" dirty="0" err="1"/>
              <a:t>고찰에</a:t>
            </a:r>
            <a:r>
              <a:rPr sz="3117" dirty="0"/>
              <a:t> </a:t>
            </a:r>
            <a:r>
              <a:rPr sz="3117" dirty="0" err="1"/>
              <a:t>대해서</a:t>
            </a:r>
            <a:r>
              <a:rPr sz="3117" dirty="0"/>
              <a:t> </a:t>
            </a:r>
            <a:r>
              <a:rPr sz="3117" dirty="0" err="1"/>
              <a:t>작성해주시면</a:t>
            </a:r>
            <a:r>
              <a:rPr sz="3117" dirty="0"/>
              <a:t> </a:t>
            </a:r>
            <a:r>
              <a:rPr sz="3117" dirty="0" err="1"/>
              <a:t>됩니다</a:t>
            </a:r>
            <a:r>
              <a:rPr sz="3117" dirty="0"/>
              <a:t>.</a:t>
            </a:r>
            <a:endParaRPr lang="en-US" sz="3117" dirty="0"/>
          </a:p>
          <a:p>
            <a:pPr marL="501076" indent="-501076">
              <a:buSzPct val="100000"/>
              <a:buAutoNum type="alphaLcParenBoth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3117" dirty="0"/>
          </a:p>
          <a:p>
            <a:pPr marL="501076" indent="-501076">
              <a:buSzPct val="100000"/>
              <a:buAutoNum type="alphaLcParenBoth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3117" dirty="0"/>
          </a:p>
          <a:p>
            <a:pPr marL="501076" indent="-501076">
              <a:buSzPct val="100000"/>
              <a:buAutoNum type="alphaLcParenBoth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3117" dirty="0"/>
          </a:p>
          <a:p>
            <a:pPr marL="501076" indent="-501076">
              <a:buSzPct val="100000"/>
              <a:buAutoNum type="alphaLcParenBoth"/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117" dirty="0"/>
          </a:p>
          <a:p>
            <a:pPr marL="501076" indent="-501076">
              <a:buSzPct val="100000"/>
              <a:buAutoNum type="alphaLcParenBoth"/>
              <a:defRPr sz="1100"/>
            </a:pP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오차</a:t>
            </a:r>
            <a:r>
              <a:rPr lang="ko-KR" altLang="en-US"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원인과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개선</a:t>
            </a:r>
            <a:r>
              <a:rPr lang="ko-KR" altLang="en-US"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방안을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작성해주시면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됩니다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sz="3117" dirty="0"/>
            </a:br>
            <a:r>
              <a:rPr sz="3117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Roman, 11pt</a:t>
            </a:r>
          </a:p>
        </p:txBody>
      </p:sp>
      <p:sp>
        <p:nvSpPr>
          <p:cNvPr id="135" name="교신저자의 이메일을 기입할수 있습니다."/>
          <p:cNvSpPr txBox="1"/>
          <p:nvPr/>
        </p:nvSpPr>
        <p:spPr>
          <a:xfrm>
            <a:off x="8679289" y="4771640"/>
            <a:ext cx="4761876" cy="3974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508000">
              <a:defRPr sz="7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sz="1983" dirty="0" err="1"/>
              <a:t>교신저자의</a:t>
            </a:r>
            <a:r>
              <a:rPr sz="1983" dirty="0"/>
              <a:t> </a:t>
            </a:r>
            <a:r>
              <a:rPr sz="1983" dirty="0" err="1"/>
              <a:t>이메일을</a:t>
            </a:r>
            <a:r>
              <a:rPr sz="1983" dirty="0"/>
              <a:t> </a:t>
            </a:r>
            <a:r>
              <a:rPr sz="1983" dirty="0" err="1"/>
              <a:t>기입할수</a:t>
            </a:r>
            <a:r>
              <a:rPr sz="1983" dirty="0"/>
              <a:t> </a:t>
            </a:r>
            <a:r>
              <a:rPr sz="1983" dirty="0" err="1"/>
              <a:t>있습니다</a:t>
            </a:r>
            <a:r>
              <a:rPr sz="1983" dirty="0"/>
              <a:t>.</a:t>
            </a:r>
          </a:p>
        </p:txBody>
      </p:sp>
      <p:sp>
        <p:nvSpPr>
          <p:cNvPr id="136" name="TextBox 271"/>
          <p:cNvSpPr txBox="1"/>
          <p:nvPr/>
        </p:nvSpPr>
        <p:spPr>
          <a:xfrm>
            <a:off x="16397440" y="35871191"/>
            <a:ext cx="15433544" cy="1051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01076" indent="-501076">
              <a:buSzPct val="100000"/>
              <a:buAutoNum type="alphaLcParenBoth"/>
              <a:defRPr sz="1100"/>
            </a:pP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앞으로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연구계획을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설명해주시면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17" dirty="0" err="1">
                <a:latin typeface="Times New Roman"/>
                <a:ea typeface="Times New Roman"/>
                <a:cs typeface="Times New Roman"/>
                <a:sym typeface="Times New Roman"/>
              </a:rPr>
              <a:t>됩니다</a:t>
            </a:r>
            <a:r>
              <a:rPr sz="3117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sz="3117" dirty="0"/>
            </a:br>
            <a:r>
              <a:rPr sz="3117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Roman, 11pt</a:t>
            </a:r>
          </a:p>
        </p:txBody>
      </p:sp>
      <p:sp>
        <p:nvSpPr>
          <p:cNvPr id="50" name="TextBox 339">
            <a:extLst>
              <a:ext uri="{FF2B5EF4-FFF2-40B4-BE49-F238E27FC236}">
                <a16:creationId xmlns:a16="http://schemas.microsoft.com/office/drawing/2014/main" id="{4A979DD5-17D6-A435-259B-7B7F339A7AEC}"/>
              </a:ext>
            </a:extLst>
          </p:cNvPr>
          <p:cNvSpPr txBox="1"/>
          <p:nvPr/>
        </p:nvSpPr>
        <p:spPr>
          <a:xfrm>
            <a:off x="16393769" y="27307834"/>
            <a:ext cx="7406321" cy="703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2E75B6"/>
                </a:solidFill>
              </a:defRPr>
            </a:lvl1pPr>
          </a:lstStyle>
          <a:p>
            <a:r>
              <a:rPr lang="ko-KR" altLang="en-US" sz="3969" dirty="0"/>
              <a:t>토의</a:t>
            </a:r>
            <a:endParaRPr sz="3969" dirty="0"/>
          </a:p>
        </p:txBody>
      </p:sp>
      <p:sp>
        <p:nvSpPr>
          <p:cNvPr id="55" name="교신저자의 이메일을 기입할수 있습니다.">
            <a:extLst>
              <a:ext uri="{FF2B5EF4-FFF2-40B4-BE49-F238E27FC236}">
                <a16:creationId xmlns:a16="http://schemas.microsoft.com/office/drawing/2014/main" id="{060EBC79-DBA8-63CB-8AD3-6EAE07D33767}"/>
              </a:ext>
            </a:extLst>
          </p:cNvPr>
          <p:cNvSpPr txBox="1"/>
          <p:nvPr/>
        </p:nvSpPr>
        <p:spPr>
          <a:xfrm>
            <a:off x="3547358" y="631599"/>
            <a:ext cx="28921401" cy="1051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508000">
              <a:defRPr sz="7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lang="ko-KR" altLang="en-US" sz="3117" dirty="0"/>
              <a:t>포스터 분류항목</a:t>
            </a:r>
            <a:r>
              <a:rPr lang="en-US" altLang="ko-KR" sz="3117" dirty="0"/>
              <a:t> [</a:t>
            </a:r>
            <a:r>
              <a:rPr lang="ko-KR" altLang="en-US" sz="3117" dirty="0"/>
              <a:t>과목</a:t>
            </a:r>
            <a:r>
              <a:rPr lang="en-US" altLang="ko-KR" sz="3117" dirty="0"/>
              <a:t>:</a:t>
            </a:r>
            <a:r>
              <a:rPr lang="ko-KR" altLang="en-US" sz="3117" dirty="0"/>
              <a:t> 수</a:t>
            </a:r>
            <a:r>
              <a:rPr lang="en-US" altLang="ko-KR" sz="3117" dirty="0"/>
              <a:t>,</a:t>
            </a:r>
            <a:r>
              <a:rPr lang="ko-KR" altLang="en-US" sz="3117" dirty="0"/>
              <a:t> 물</a:t>
            </a:r>
            <a:r>
              <a:rPr lang="en-US" altLang="ko-KR" sz="3117" dirty="0"/>
              <a:t>,</a:t>
            </a:r>
            <a:r>
              <a:rPr lang="ko-KR" altLang="en-US" sz="3117" dirty="0"/>
              <a:t> 화</a:t>
            </a:r>
            <a:r>
              <a:rPr lang="en-US" altLang="ko-KR" sz="3117" dirty="0"/>
              <a:t>,</a:t>
            </a:r>
            <a:r>
              <a:rPr lang="ko-KR" altLang="en-US" sz="3117" dirty="0"/>
              <a:t> 생</a:t>
            </a:r>
            <a:r>
              <a:rPr lang="en-US" altLang="ko-KR" sz="3117" dirty="0"/>
              <a:t>,</a:t>
            </a:r>
            <a:r>
              <a:rPr lang="ko-KR" altLang="en-US" sz="3117" dirty="0"/>
              <a:t> 지 중 </a:t>
            </a:r>
            <a:r>
              <a:rPr lang="ko-KR" altLang="en-US" sz="3117" dirty="0" err="1"/>
              <a:t>택</a:t>
            </a:r>
            <a:r>
              <a:rPr lang="ko-KR" altLang="en-US" sz="3117" dirty="0"/>
              <a:t> 일</a:t>
            </a:r>
            <a:r>
              <a:rPr lang="en-US" altLang="ko-KR" sz="3117" dirty="0"/>
              <a:t>]-[</a:t>
            </a:r>
            <a:r>
              <a:rPr lang="ko-KR" altLang="en-US" sz="3117" dirty="0"/>
              <a:t>초등</a:t>
            </a:r>
            <a:r>
              <a:rPr lang="en-US" altLang="ko-KR" sz="3117" dirty="0"/>
              <a:t>(00n)-</a:t>
            </a:r>
            <a:r>
              <a:rPr lang="ko-KR" altLang="en-US" sz="3117" dirty="0"/>
              <a:t>중등</a:t>
            </a:r>
            <a:r>
              <a:rPr lang="en-US" altLang="ko-KR" sz="3117" dirty="0"/>
              <a:t>(10n)-</a:t>
            </a:r>
            <a:r>
              <a:rPr lang="ko-KR" altLang="en-US" sz="3117" dirty="0"/>
              <a:t>고등</a:t>
            </a:r>
            <a:r>
              <a:rPr lang="en-US" altLang="ko-KR" sz="3117" dirty="0"/>
              <a:t>(20n)-</a:t>
            </a:r>
            <a:r>
              <a:rPr lang="ko-KR" altLang="en-US" sz="3117" dirty="0"/>
              <a:t>학부</a:t>
            </a:r>
            <a:r>
              <a:rPr lang="en-US" altLang="ko-KR" sz="3117" dirty="0"/>
              <a:t>(30n)-</a:t>
            </a:r>
            <a:r>
              <a:rPr lang="ko-KR" altLang="en-US" sz="3117" dirty="0"/>
              <a:t>대학원</a:t>
            </a:r>
            <a:r>
              <a:rPr lang="en-US" altLang="ko-KR" sz="3117" dirty="0"/>
              <a:t>(40n)]; </a:t>
            </a:r>
            <a:r>
              <a:rPr lang="ko-KR" altLang="en-US" sz="3117" dirty="0"/>
              <a:t>일련번호 </a:t>
            </a:r>
            <a:r>
              <a:rPr lang="en-US" altLang="ko-KR" sz="3117" dirty="0"/>
              <a:t>XX</a:t>
            </a:r>
            <a:r>
              <a:rPr lang="ko-KR" altLang="en-US" sz="3117" dirty="0"/>
              <a:t>는 사무국 부여</a:t>
            </a:r>
            <a:endParaRPr lang="en-US" altLang="ko-KR" sz="3117" dirty="0"/>
          </a:p>
          <a:p>
            <a:r>
              <a:rPr lang="ko-KR" altLang="en-US" sz="3117" dirty="0"/>
              <a:t>예시</a:t>
            </a:r>
            <a:r>
              <a:rPr lang="en-US" altLang="ko-KR" sz="3117" dirty="0"/>
              <a:t>:</a:t>
            </a:r>
            <a:r>
              <a:rPr lang="ko-KR" altLang="en-US" sz="3117" dirty="0"/>
              <a:t> 고등학생 발표 수학 분야 포스터</a:t>
            </a:r>
            <a:endParaRPr sz="3117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36A1B5-CECB-3D10-03BA-DD2AE2960D17}"/>
              </a:ext>
            </a:extLst>
          </p:cNvPr>
          <p:cNvSpPr/>
          <p:nvPr/>
        </p:nvSpPr>
        <p:spPr>
          <a:xfrm>
            <a:off x="153698" y="71749"/>
            <a:ext cx="4862785" cy="14637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ko-KR" altLang="en-US" sz="7997" dirty="0"/>
              <a:t>수</a:t>
            </a:r>
            <a:r>
              <a:rPr lang="en-KR" sz="7997"/>
              <a:t>-</a:t>
            </a:r>
            <a:r>
              <a:rPr lang="en-US" sz="7997" dirty="0"/>
              <a:t>2XX</a:t>
            </a:r>
            <a:endParaRPr lang="en-KR" sz="7997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838D88-AD66-5051-079E-827AFA1EEA2D}"/>
              </a:ext>
            </a:extLst>
          </p:cNvPr>
          <p:cNvGrpSpPr/>
          <p:nvPr/>
        </p:nvGrpSpPr>
        <p:grpSpPr>
          <a:xfrm>
            <a:off x="19580553" y="2425436"/>
            <a:ext cx="12349767" cy="2971145"/>
            <a:chOff x="6681398" y="955401"/>
            <a:chExt cx="4357300" cy="1048293"/>
          </a:xfrm>
        </p:grpSpPr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BBED919-5C64-E0AD-D6FB-41A54C3E7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5" b="27846"/>
            <a:stretch/>
          </p:blipFill>
          <p:spPr>
            <a:xfrm>
              <a:off x="8305510" y="955401"/>
              <a:ext cx="1961659" cy="1008000"/>
            </a:xfrm>
            <a:prstGeom prst="rect">
              <a:avLst/>
            </a:prstGeom>
          </p:spPr>
        </p:pic>
        <p:pic>
          <p:nvPicPr>
            <p:cNvPr id="139" name="800px-고려대학교_로고.svg.png" descr="800px-고려대학교_로고.sv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1932" y="999294"/>
              <a:ext cx="746766" cy="100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D7D84DE5-6CBF-2B45-0ED7-F34DF9646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398" y="1282509"/>
              <a:ext cx="1678689" cy="360000"/>
            </a:xfrm>
            <a:prstGeom prst="rect">
              <a:avLst/>
            </a:prstGeom>
          </p:spPr>
        </p:pic>
      </p:grpSp>
      <p:sp>
        <p:nvSpPr>
          <p:cNvPr id="97" name="TextBox 17"/>
          <p:cNvSpPr txBox="1"/>
          <p:nvPr/>
        </p:nvSpPr>
        <p:spPr>
          <a:xfrm>
            <a:off x="190392" y="1733289"/>
            <a:ext cx="31856776" cy="1051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ko-KR" altLang="en-US" sz="6233" dirty="0"/>
              <a:t>일상 생활에 관련된 과학의 원리 </a:t>
            </a:r>
            <a:r>
              <a:rPr lang="en-US" altLang="ko-KR" sz="6233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ko-KR" altLang="en-US" sz="6233" dirty="0">
                <a:solidFill>
                  <a:schemeClr val="bg1">
                    <a:lumMod val="75000"/>
                  </a:schemeClr>
                </a:solidFill>
              </a:rPr>
              <a:t>여기 제시된 모든 포맷 정보는 참고 및 제안 사항입니다</a:t>
            </a:r>
            <a:r>
              <a:rPr lang="en-US" altLang="ko-KR" sz="6233" dirty="0">
                <a:solidFill>
                  <a:schemeClr val="bg1">
                    <a:lumMod val="75000"/>
                  </a:schemeClr>
                </a:solidFill>
              </a:rPr>
              <a:t>.}</a:t>
            </a:r>
            <a:endParaRPr sz="6233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6130" tIns="16130" rIns="16130" bIns="16130" numCol="1" spcCol="38100" rtlCol="0" anchor="ctr">
        <a:spAutoFit/>
      </a:bodyPr>
      <a:lstStyle>
        <a:defPPr marL="0" marR="0" indent="0" algn="l" defTabSz="12803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130" tIns="16130" rIns="16130" bIns="16130" numCol="1" spcCol="38100" rtlCol="0" anchor="t">
        <a:spAutoFit/>
      </a:bodyPr>
      <a:lstStyle>
        <a:defPPr marL="0" marR="0" indent="0" algn="l" defTabSz="12803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6130" tIns="16130" rIns="16130" bIns="16130" numCol="1" spcCol="38100" rtlCol="0" anchor="ctr">
        <a:spAutoFit/>
      </a:bodyPr>
      <a:lstStyle>
        <a:defPPr marL="0" marR="0" indent="0" algn="l" defTabSz="12803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130" tIns="16130" rIns="16130" bIns="16130" numCol="1" spcCol="38100" rtlCol="0" anchor="t">
        <a:spAutoFit/>
      </a:bodyPr>
      <a:lstStyle>
        <a:defPPr marL="0" marR="0" indent="0" algn="l" defTabSz="12803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1539d1-7549-40a1-b279-4de4365ad422" xsi:nil="true"/>
    <lcf76f155ced4ddcb4097134ff3c332f xmlns="384fc97b-98e0-4eeb-ae67-ab47c01c29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A45F02D23509E44BA98FAC8F2A378E0" ma:contentTypeVersion="12" ma:contentTypeDescription="새 문서를 만듭니다." ma:contentTypeScope="" ma:versionID="ef5b533e0998cd5704a8e7ac6de000b5">
  <xsd:schema xmlns:xsd="http://www.w3.org/2001/XMLSchema" xmlns:xs="http://www.w3.org/2001/XMLSchema" xmlns:p="http://schemas.microsoft.com/office/2006/metadata/properties" xmlns:ns2="384fc97b-98e0-4eeb-ae67-ab47c01c2928" xmlns:ns3="d31539d1-7549-40a1-b279-4de4365ad422" targetNamespace="http://schemas.microsoft.com/office/2006/metadata/properties" ma:root="true" ma:fieldsID="35ef628acc0797203029519ad37581d3" ns2:_="" ns3:_="">
    <xsd:import namespace="384fc97b-98e0-4eeb-ae67-ab47c01c2928"/>
    <xsd:import namespace="d31539d1-7549-40a1-b279-4de4365ad4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fc97b-98e0-4eeb-ae67-ab47c01c2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이미지 태그" ma:readOnly="false" ma:fieldId="{5cf76f15-5ced-4ddc-b409-7134ff3c332f}" ma:taxonomyMulti="true" ma:sspId="fb5c2ba7-d133-44a1-9ecb-e1c31185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539d1-7549-40a1-b279-4de4365ad4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분류 통합 열" ma:hidden="true" ma:list="{d615d03e-2969-42e5-99a8-3c4b10049bc1}" ma:internalName="TaxCatchAll" ma:showField="CatchAllData" ma:web="d31539d1-7549-40a1-b279-4de4365ad4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88268-F761-4C8E-B325-846D4C4AA196}">
  <ds:schemaRefs>
    <ds:schemaRef ds:uri="http://www.w3.org/XML/1998/namespace"/>
    <ds:schemaRef ds:uri="d31539d1-7549-40a1-b279-4de4365ad422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384fc97b-98e0-4eeb-ae67-ab47c01c29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95C5E4-19F8-4324-87E0-5DC17F7A7B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ADA10-E72B-4576-B984-43C2E9456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fc97b-98e0-4eeb-ae67-ab47c01c2928"/>
    <ds:schemaRef ds:uri="d31539d1-7549-40a1-b279-4de4365ad4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413</Words>
  <Application>Microsoft Macintosh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Helvetica</vt:lpstr>
      <vt:lpstr>Times New Roman</vt:lpstr>
      <vt:lpstr>Office 테마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양성덕[ 학장 / 이과대학 ]</cp:lastModifiedBy>
  <cp:revision>7</cp:revision>
  <dcterms:modified xsi:type="dcterms:W3CDTF">2022-07-05T00:59:26Z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0x010100DA45F02D23509E44BA98FAC8F2A378E0</vt:lpwstr>
  </property>
  <property fmtid="{D5CDD505-2E9C-101B-9397-08002B2CF9AE}" pid="3" name="MediaServiceImageTags">
    <vt:lpwstr/>
  </property>
</Properties>
</file>